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F1DF4C-48D7-764B-61EF-EB764E956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Cette</a:t>
            </a:r>
            <a:r>
              <a:rPr lang="fr-FR" dirty="0"/>
              <a:t> histoire est très drôle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E020E09-B628-FCDC-74C3-5817F05C2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cette</a:t>
            </a:r>
            <a:r>
              <a:rPr lang="fr-FR" dirty="0"/>
              <a:t> : </a:t>
            </a:r>
            <a:r>
              <a:rPr lang="fr-FR" b="1" dirty="0">
                <a:solidFill>
                  <a:schemeClr val="accent1"/>
                </a:solidFill>
              </a:rPr>
              <a:t>DETERMINANT</a:t>
            </a:r>
            <a:endParaRPr lang="fr-FR" dirty="0">
              <a:solidFill>
                <a:schemeClr val="accent1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E5C44AFC-DE6B-43B0-B833-36925182E3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1903377" y="3482608"/>
            <a:ext cx="1672529" cy="198975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F7F7BC2-79F6-EDF3-E0AD-A8356B575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6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56343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Des flocons de neige </a:t>
            </a:r>
            <a:r>
              <a:rPr lang="fr-FR" u="sng" dirty="0"/>
              <a:t>tombent</a:t>
            </a:r>
            <a:r>
              <a:rPr lang="fr-FR" dirty="0"/>
              <a:t> sur le sol.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A42620A-AB44-A051-6135-79354FAE4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tombent</a:t>
            </a:r>
            <a:r>
              <a:rPr lang="fr-FR" dirty="0"/>
              <a:t> : </a:t>
            </a:r>
            <a:r>
              <a:rPr lang="fr-FR" b="1" dirty="0">
                <a:solidFill>
                  <a:srgbClr val="FF0000"/>
                </a:solidFill>
              </a:rPr>
              <a:t>VERBE</a:t>
            </a:r>
            <a:r>
              <a:rPr lang="fr-FR" dirty="0"/>
              <a:t> (tomber)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A111CD02-B8C9-4AB8-9D56-35E67403E3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t="21230" r="10759" b="16246"/>
          <a:stretch/>
        </p:blipFill>
        <p:spPr>
          <a:xfrm>
            <a:off x="1944294" y="3701987"/>
            <a:ext cx="1707091" cy="187382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B03AFB7-8829-ABC2-D1C2-13C6B4FCC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64803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Les </a:t>
            </a:r>
            <a:r>
              <a:rPr lang="fr-FR" u="sng" dirty="0"/>
              <a:t>voitures</a:t>
            </a:r>
            <a:r>
              <a:rPr lang="fr-FR" dirty="0"/>
              <a:t> roulent prudemment.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DF2813B-C30C-375A-86D4-A13D14B8F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5979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voitures</a:t>
            </a:r>
            <a:r>
              <a:rPr lang="fr-FR" dirty="0"/>
              <a:t> : </a:t>
            </a:r>
            <a:r>
              <a:rPr lang="fr-FR" b="1" dirty="0">
                <a:solidFill>
                  <a:srgbClr val="92D050"/>
                </a:solidFill>
              </a:rPr>
              <a:t>NOM COMMUN</a:t>
            </a:r>
            <a:r>
              <a:rPr lang="fr-FR" dirty="0"/>
              <a:t>, féminin, pluriel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426836E-C455-4D52-97DC-EC82FE3305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8" t="27824" r="10396" b="16376"/>
          <a:stretch/>
        </p:blipFill>
        <p:spPr>
          <a:xfrm>
            <a:off x="2535494" y="3429000"/>
            <a:ext cx="1793552" cy="180216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FD670D6-D539-E21E-E51E-D8C8266EC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Ils</a:t>
            </a:r>
            <a:r>
              <a:rPr lang="fr-FR" dirty="0"/>
              <a:t> sont tout emmitouflés.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AA031FE-6DFF-E11E-48C3-A5110CD51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5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ils</a:t>
            </a:r>
            <a:r>
              <a:rPr lang="fr-FR" dirty="0"/>
              <a:t> : </a:t>
            </a:r>
            <a:r>
              <a:rPr lang="fr-FR" b="1" dirty="0">
                <a:solidFill>
                  <a:srgbClr val="00B0F0"/>
                </a:solidFill>
              </a:rPr>
              <a:t>PRONOM PERSONNEL</a:t>
            </a:r>
            <a:endParaRPr lang="fr-FR" dirty="0">
              <a:solidFill>
                <a:srgbClr val="00B0F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AD8F348-E74C-45E3-8679-53694824BB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1" t="20397" r="11312" b="16153"/>
          <a:stretch/>
        </p:blipFill>
        <p:spPr>
          <a:xfrm>
            <a:off x="1976857" y="3494113"/>
            <a:ext cx="1757779" cy="198975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19AF01B-2EFB-5342-9CD6-C3D24FE1A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24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As-tu vu </a:t>
            </a:r>
            <a:r>
              <a:rPr lang="fr-FR" u="sng" dirty="0"/>
              <a:t>mon</a:t>
            </a:r>
            <a:r>
              <a:rPr lang="fr-FR" dirty="0"/>
              <a:t> bonnet ?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AB8E21F-E632-26B9-B951-A30F89432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mon</a:t>
            </a:r>
            <a:r>
              <a:rPr lang="fr-FR" dirty="0"/>
              <a:t> : </a:t>
            </a:r>
            <a:r>
              <a:rPr lang="fr-FR" b="1" dirty="0">
                <a:solidFill>
                  <a:srgbClr val="0070C0"/>
                </a:solidFill>
              </a:rPr>
              <a:t>DETERMINANT</a:t>
            </a:r>
            <a:endParaRPr lang="fr-FR" dirty="0">
              <a:solidFill>
                <a:srgbClr val="0070C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3CA3D1E-592D-4CF5-8DEF-D1158C6D8B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1903377" y="3482608"/>
            <a:ext cx="1672529" cy="198975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02A6571-E4F9-640F-7FB5-8FF636AFF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072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139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2022-08-06T14:42:57Z</dcterms:modified>
</cp:coreProperties>
</file>